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5"/>
  </p:notesMasterIdLst>
  <p:sldIdLst>
    <p:sldId id="256" r:id="rId2"/>
    <p:sldId id="265" r:id="rId3"/>
    <p:sldId id="274" r:id="rId4"/>
    <p:sldId id="260" r:id="rId5"/>
    <p:sldId id="268" r:id="rId6"/>
    <p:sldId id="272" r:id="rId7"/>
    <p:sldId id="271" r:id="rId8"/>
    <p:sldId id="263" r:id="rId9"/>
    <p:sldId id="267" r:id="rId10"/>
    <p:sldId id="261" r:id="rId11"/>
    <p:sldId id="275" r:id="rId12"/>
    <p:sldId id="264" r:id="rId13"/>
    <p:sldId id="273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786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E7AF-8D2E-4B21-B7BB-FCCA6BDFC11C}" type="datetimeFigureOut">
              <a:rPr lang="pt-BR" smtClean="0"/>
              <a:t>15/05/2011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ABD6-495B-45DF-A78D-14EE2D62A8E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9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tsinqatar.com/" TargetMode="External"/><Relationship Id="rId13" Type="http://schemas.openxmlformats.org/officeDocument/2006/relationships/hyperlink" Target="http://www.rvc.ac.uk/supervets/documents/cats/Caring_for_your_pet_before_and_after_surgery.pdf" TargetMode="External"/><Relationship Id="rId3" Type="http://schemas.openxmlformats.org/officeDocument/2006/relationships/hyperlink" Target="http://cats.about.com/cs/vaccination/a/vaccination.htm" TargetMode="External"/><Relationship Id="rId7" Type="http://schemas.openxmlformats.org/officeDocument/2006/relationships/hyperlink" Target="http://www.sciencephoto.com/images/download_lo_res.html?id=779800037" TargetMode="External"/><Relationship Id="rId12" Type="http://schemas.openxmlformats.org/officeDocument/2006/relationships/hyperlink" Target="http://cats.about.com/cs/catmanagement101/f/milkokay.htm" TargetMode="External"/><Relationship Id="rId17" Type="http://schemas.openxmlformats.org/officeDocument/2006/relationships/hyperlink" Target="http://cats.about.com/cs/catmanagement101/f/lifespan_cats.htm" TargetMode="External"/><Relationship Id="rId2" Type="http://schemas.openxmlformats.org/officeDocument/2006/relationships/hyperlink" Target="http://www.google.com.qa/" TargetMode="External"/><Relationship Id="rId16" Type="http://schemas.openxmlformats.org/officeDocument/2006/relationships/hyperlink" Target="http://catfoodreviews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File:Catdryfood.jpg" TargetMode="External"/><Relationship Id="rId11" Type="http://schemas.openxmlformats.org/officeDocument/2006/relationships/hyperlink" Target="http://cats.about.com/cs/catfood/a/tipsforchoosing.htm" TargetMode="External"/><Relationship Id="rId5" Type="http://schemas.openxmlformats.org/officeDocument/2006/relationships/hyperlink" Target="http://cats.about.com/od/cancerincats/Cancer_in_cats_Causes_and_Treatments.htm" TargetMode="External"/><Relationship Id="rId15" Type="http://schemas.openxmlformats.org/officeDocument/2006/relationships/hyperlink" Target="http://www.our-happy-cat.com/neuter.html" TargetMode="External"/><Relationship Id="rId10" Type="http://schemas.openxmlformats.org/officeDocument/2006/relationships/hyperlink" Target="http://en.wikipedia.org/wiki/Cat" TargetMode="External"/><Relationship Id="rId4" Type="http://schemas.openxmlformats.org/officeDocument/2006/relationships/hyperlink" Target="http://cats.about.com/od/heartdiseaseincats/Heart_Health_in_Cats.htm" TargetMode="External"/><Relationship Id="rId9" Type="http://schemas.openxmlformats.org/officeDocument/2006/relationships/hyperlink" Target="http://www.blurtit.com/q593189.html" TargetMode="External"/><Relationship Id="rId14" Type="http://schemas.openxmlformats.org/officeDocument/2006/relationships/hyperlink" Target="http://www.sthelensvets.co.uk/information/medical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-pictures-of-cats.com/types-of-cat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Cats in Qatar(CIQ)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854696" cy="1752600"/>
          </a:xfrm>
        </p:spPr>
        <p:txBody>
          <a:bodyPr/>
          <a:lstStyle/>
          <a:p>
            <a:r>
              <a:rPr lang="pt-BR" dirty="0" smtClean="0"/>
              <a:t>By Luisa, Tiara, Simone, Michel and Abdulrahman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190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References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5112568"/>
          </a:xfrm>
        </p:spPr>
        <p:txBody>
          <a:bodyPr>
            <a:normAutofit fontScale="25000" lnSpcReduction="20000"/>
          </a:bodyPr>
          <a:lstStyle/>
          <a:p>
            <a:r>
              <a:rPr lang="pt-BR" sz="8000" u="sng" dirty="0">
                <a:solidFill>
                  <a:srgbClr val="92D050"/>
                </a:solidFill>
                <a:hlinkClick r:id="rId2"/>
              </a:rPr>
              <a:t>http://www.google.com.qa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3"/>
              </a:rPr>
              <a:t>http://cats.about.com/cs/vaccination/a/vaccin</a:t>
            </a:r>
            <a:r>
              <a:rPr lang="pt-BR" sz="8000" u="sng" dirty="0">
                <a:solidFill>
                  <a:srgbClr val="FF0000"/>
                </a:solidFill>
                <a:hlinkClick r:id="rId3"/>
              </a:rPr>
              <a:t>ati</a:t>
            </a:r>
            <a:r>
              <a:rPr lang="pt-BR" sz="8000" u="sng" dirty="0">
                <a:solidFill>
                  <a:srgbClr val="92D050"/>
                </a:solidFill>
                <a:hlinkClick r:id="rId3"/>
              </a:rPr>
              <a:t>on.htm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4"/>
              </a:rPr>
              <a:t>http://cats.about.com/od/heartdiseaseincats/Heart_Health_in_Cats.htm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5"/>
              </a:rPr>
              <a:t>http://cats.about.com/od/cancerincats/Cancer_in_cats_Causes_and_Treatments.htm</a:t>
            </a:r>
            <a:endParaRPr lang="pt-BR" sz="8000" dirty="0">
              <a:solidFill>
                <a:srgbClr val="92D050"/>
              </a:solidFill>
            </a:endParaRPr>
          </a:p>
          <a:p>
            <a:r>
              <a:rPr lang="pt-BR" sz="8000" u="sng" dirty="0">
                <a:solidFill>
                  <a:srgbClr val="92D050"/>
                </a:solidFill>
                <a:hlinkClick r:id="rId6"/>
              </a:rPr>
              <a:t>http://</a:t>
            </a:r>
            <a:r>
              <a:rPr lang="pt-BR" sz="8000" u="sng" dirty="0" smtClean="0">
                <a:solidFill>
                  <a:srgbClr val="92D050"/>
                </a:solidFill>
                <a:hlinkClick r:id="rId6"/>
              </a:rPr>
              <a:t>en.wikipedia.org/wiki/File:Catdryfood.jpg</a:t>
            </a:r>
            <a:endParaRPr lang="pt-BR" sz="8000" u="sng" dirty="0" smtClean="0">
              <a:solidFill>
                <a:srgbClr val="92D050"/>
              </a:solidFill>
            </a:endParaRPr>
          </a:p>
          <a:p>
            <a:r>
              <a:rPr lang="pt-BR" sz="8000" dirty="0">
                <a:hlinkClick r:id="rId7"/>
              </a:rPr>
              <a:t>http://</a:t>
            </a:r>
            <a:r>
              <a:rPr lang="pt-BR" sz="8000" dirty="0" smtClean="0">
                <a:hlinkClick r:id="rId7"/>
              </a:rPr>
              <a:t>www.sciencephoto.com/images/download_lo_res.html?id=779800037</a:t>
            </a:r>
            <a:endParaRPr lang="pt-BR" sz="8000" dirty="0" smtClean="0"/>
          </a:p>
          <a:p>
            <a:r>
              <a:rPr lang="pt-BR" sz="8000" dirty="0">
                <a:hlinkClick r:id="rId8"/>
              </a:rPr>
              <a:t>http://</a:t>
            </a:r>
            <a:r>
              <a:rPr lang="pt-BR" sz="8000" dirty="0" smtClean="0">
                <a:hlinkClick r:id="rId8"/>
              </a:rPr>
              <a:t>www.catsinqatar.com</a:t>
            </a:r>
            <a:endParaRPr lang="pt-BR" sz="8000" dirty="0" smtClean="0"/>
          </a:p>
          <a:p>
            <a:r>
              <a:rPr lang="pt-BR" sz="8000" dirty="0">
                <a:hlinkClick r:id="rId9"/>
              </a:rPr>
              <a:t>http://</a:t>
            </a:r>
            <a:r>
              <a:rPr lang="pt-BR" sz="8000" dirty="0" smtClean="0">
                <a:hlinkClick r:id="rId9"/>
              </a:rPr>
              <a:t>www.blurtit.com/q593189.html</a:t>
            </a:r>
            <a:endParaRPr lang="pt-BR" sz="8000" dirty="0" smtClean="0"/>
          </a:p>
          <a:p>
            <a:r>
              <a:rPr lang="pt-BR" sz="8000" dirty="0">
                <a:hlinkClick r:id="rId10"/>
              </a:rPr>
              <a:t>http://en.wikipedia.org/wiki/Cat</a:t>
            </a:r>
            <a:endParaRPr lang="pt-BR" sz="8000" dirty="0" smtClean="0"/>
          </a:p>
          <a:p>
            <a:endParaRPr lang="pt-BR" sz="8000" dirty="0">
              <a:solidFill>
                <a:srgbClr val="92D05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38600" cy="4434840"/>
          </a:xfrm>
        </p:spPr>
        <p:txBody>
          <a:bodyPr>
            <a:noAutofit/>
          </a:bodyPr>
          <a:lstStyle/>
          <a:p>
            <a:r>
              <a:rPr lang="pt-BR" sz="2000" dirty="0">
                <a:solidFill>
                  <a:srgbClr val="0070C0"/>
                </a:solidFill>
                <a:hlinkClick r:id="rId11"/>
              </a:rPr>
              <a:t>http://cats.about.com/cs/catfood/a/tipsforchoosing.htm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2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2"/>
              </a:rPr>
              <a:t>cats.about.com/cs/catmanagement101/f/milkokay.htm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3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3"/>
              </a:rPr>
              <a:t>www.rvc.ac.uk/supervets/documents/cats/Caring_for_your_pet_before_and_after_surgery.pdf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4"/>
              </a:rPr>
              <a:t>http://www.sthelensvets.co.uk/information/medical.htm</a:t>
            </a:r>
            <a:endParaRPr lang="pt-BR" sz="2000" dirty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5"/>
              </a:rPr>
              <a:t>http://</a:t>
            </a:r>
            <a:r>
              <a:rPr lang="pt-BR" sz="2000" dirty="0" smtClean="0">
                <a:solidFill>
                  <a:srgbClr val="0070C0"/>
                </a:solidFill>
                <a:hlinkClick r:id="rId15"/>
              </a:rPr>
              <a:t>www.our-happy-cat.com/neuter.html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6"/>
              </a:rPr>
              <a:t>http://catfoodreviews.com</a:t>
            </a:r>
            <a:r>
              <a:rPr lang="pt-BR" sz="2000" dirty="0" smtClean="0">
                <a:solidFill>
                  <a:srgbClr val="0070C0"/>
                </a:solidFill>
                <a:hlinkClick r:id="rId16"/>
              </a:rPr>
              <a:t>/</a:t>
            </a:r>
            <a:endParaRPr lang="pt-BR" sz="2000" dirty="0" smtClean="0">
              <a:solidFill>
                <a:srgbClr val="0070C0"/>
              </a:solidFill>
            </a:endParaRPr>
          </a:p>
          <a:p>
            <a:r>
              <a:rPr lang="pt-BR" sz="2000" dirty="0">
                <a:solidFill>
                  <a:srgbClr val="0070C0"/>
                </a:solidFill>
                <a:hlinkClick r:id="rId17"/>
              </a:rPr>
              <a:t>http://cats.about.com/cs/catmanagement101/f/lifespan_cats.htm</a:t>
            </a:r>
            <a:endParaRPr lang="pt-B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References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200" dirty="0">
                <a:hlinkClick r:id="rId2"/>
              </a:rPr>
              <a:t>http://www.great-pictures-of-cats.com/types-of-cats.html</a:t>
            </a:r>
            <a:endParaRPr lang="pt-BR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777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Thank You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2996952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Thanks for wacthing our presentation about Cats in Qatar. We hope you have enjoyed. </a:t>
            </a:r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5223"/>
            <a:ext cx="37814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34610"/>
            <a:ext cx="1951484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67511" y="18761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 smtClean="0">
                <a:solidFill>
                  <a:srgbClr val="0070C0"/>
                </a:solidFill>
              </a:rPr>
              <a:t>Thanks!!!</a:t>
            </a:r>
            <a:endParaRPr lang="pt-B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0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305800" cy="1143000"/>
          </a:xfrm>
        </p:spPr>
        <p:txBody>
          <a:bodyPr/>
          <a:lstStyle/>
          <a:p>
            <a:r>
              <a:rPr lang="pt-BR" dirty="0" smtClean="0"/>
              <a:t>Any Questions</a:t>
            </a:r>
            <a:endParaRPr lang="pt-BR" dirty="0"/>
          </a:p>
        </p:txBody>
      </p:sp>
      <p:pic>
        <p:nvPicPr>
          <p:cNvPr id="2058" name="Picture 10" descr="http://www.clipart-fr.com/en/data/icons/Softwares/icones_01036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587351" cy="2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ictures-of-cats.org/images/free-cat-clipart-213460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4"/>
          <a:stretch/>
        </p:blipFill>
        <p:spPr bwMode="auto">
          <a:xfrm>
            <a:off x="4211960" y="2636912"/>
            <a:ext cx="3562350" cy="28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244" y="1061389"/>
            <a:ext cx="1457325" cy="82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Cats in Qatar( CIQ)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140968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Cats in Qatar is a society which help </a:t>
            </a:r>
            <a:r>
              <a:rPr lang="pt-BR" dirty="0" smtClean="0">
                <a:solidFill>
                  <a:srgbClr val="0070C0"/>
                </a:solidFill>
              </a:rPr>
              <a:t>cats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smtClean="0">
                <a:solidFill>
                  <a:srgbClr val="0070C0"/>
                </a:solidFill>
              </a:rPr>
              <a:t>and this is how it works.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pic>
        <p:nvPicPr>
          <p:cNvPr id="1026" name="Picture 2" descr="http://profile.ak.fbcdn.net/hprofile-ak-snc4/161917_151669111511589_701007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392488" cy="46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72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8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Some types of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428" y="1486749"/>
            <a:ext cx="4038600" cy="4434840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  Orange kittens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3343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13343"/>
            <a:ext cx="2682875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6044" r="5442" b="6809"/>
          <a:stretch/>
        </p:blipFill>
        <p:spPr bwMode="auto">
          <a:xfrm>
            <a:off x="6300192" y="1513343"/>
            <a:ext cx="2664296" cy="24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9453" y="5267584"/>
            <a:ext cx="191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White kittens</a:t>
            </a:r>
            <a:endParaRPr lang="pt-BR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219158"/>
            <a:ext cx="212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000" dirty="0" smtClean="0"/>
              <a:t>Silver kittens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46393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Food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47084"/>
            <a:ext cx="4038600" cy="5227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 smtClean="0"/>
              <a:t>         </a:t>
            </a:r>
            <a:r>
              <a:rPr lang="pt-BR" sz="2400" dirty="0" smtClean="0"/>
              <a:t> </a:t>
            </a:r>
            <a:r>
              <a:rPr lang="pt-BR" sz="2400" dirty="0" smtClean="0">
                <a:solidFill>
                  <a:srgbClr val="0070C0"/>
                </a:solidFill>
              </a:rPr>
              <a:t>Cats </a:t>
            </a:r>
            <a:r>
              <a:rPr lang="pt-BR" sz="2400" dirty="0" smtClean="0">
                <a:solidFill>
                  <a:srgbClr val="0070C0"/>
                </a:solidFill>
              </a:rPr>
              <a:t>eat and drink: </a:t>
            </a:r>
          </a:p>
          <a:p>
            <a:pPr marL="0" indent="0" algn="ctr">
              <a:buNone/>
            </a:pP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Protein </a:t>
            </a:r>
            <a:r>
              <a:rPr lang="en-US" sz="2400" dirty="0">
                <a:solidFill>
                  <a:srgbClr val="0070C0"/>
                </a:solidFill>
              </a:rPr>
              <a:t>from a </a:t>
            </a:r>
            <a:r>
              <a:rPr lang="en-US" sz="2400" dirty="0" smtClean="0">
                <a:solidFill>
                  <a:srgbClr val="0070C0"/>
                </a:solidFill>
              </a:rPr>
              <a:t>meat or a  fish.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Certain </a:t>
            </a:r>
            <a:r>
              <a:rPr lang="en-US" sz="2400" dirty="0">
                <a:solidFill>
                  <a:srgbClr val="0070C0"/>
                </a:solidFill>
              </a:rPr>
              <a:t>other </a:t>
            </a:r>
            <a:r>
              <a:rPr lang="en-US" sz="2400" dirty="0" smtClean="0">
                <a:solidFill>
                  <a:srgbClr val="0070C0"/>
                </a:solidFill>
              </a:rPr>
              <a:t>vitamins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and minerals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Dry cat food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Water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Milk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houseofpets.files.wordpress.com/2011/01/cats-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1537025"/>
            <a:ext cx="4032448" cy="21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38" y="3861048"/>
            <a:ext cx="4032448" cy="27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4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long can a cat survive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2708920"/>
            <a:ext cx="4038600" cy="4434840"/>
          </a:xfrm>
        </p:spPr>
        <p:txBody>
          <a:bodyPr>
            <a:normAutofit fontScale="47500" lnSpcReduction="20000"/>
          </a:bodyPr>
          <a:lstStyle/>
          <a:p>
            <a:endParaRPr lang="pt-BR" sz="3300" dirty="0" smtClean="0"/>
          </a:p>
          <a:p>
            <a:r>
              <a:rPr lang="en-US" sz="7000" dirty="0" smtClean="0">
                <a:solidFill>
                  <a:srgbClr val="0070C0"/>
                </a:solidFill>
              </a:rPr>
              <a:t>A cat </a:t>
            </a:r>
            <a:r>
              <a:rPr lang="en-US" sz="7000" dirty="0">
                <a:solidFill>
                  <a:srgbClr val="0070C0"/>
                </a:solidFill>
              </a:rPr>
              <a:t>kept indoors can live as long as 21 years or more. (The average age of cats is 12-15 years</a:t>
            </a:r>
            <a:r>
              <a:rPr lang="en-US" sz="7000" dirty="0" smtClean="0">
                <a:solidFill>
                  <a:srgbClr val="0070C0"/>
                </a:solidFill>
              </a:rPr>
              <a:t>).</a:t>
            </a:r>
          </a:p>
          <a:p>
            <a:endParaRPr lang="en-US" sz="80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endParaRPr lang="pt-B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388" y="4684223"/>
            <a:ext cx="3145532" cy="21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102" y="1556792"/>
            <a:ext cx="26692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34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429000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All the cats need to vaccinated to protect them against diseases.</a:t>
            </a:r>
          </a:p>
          <a:p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284984" cy="3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Vaccinations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1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Reproduction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3501008"/>
            <a:ext cx="4038600" cy="443484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The gestation period for cats is between 64-67 days.</a:t>
            </a:r>
          </a:p>
          <a:p>
            <a:endParaRPr lang="pt-BR" dirty="0" smtClean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1628800"/>
            <a:ext cx="327274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Qip4HbC5TMpRiIfqgPqlzPrOrxtHZaCFt-RVoK3fVDzQ9TT5Tk2A:www.kittenpetcare.com/wp-content/uploads/2008/11/lacy_kitten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426" y="4271633"/>
            <a:ext cx="3272742" cy="25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102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Operation for Cats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852936"/>
            <a:ext cx="4038600" cy="57521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Most cats will have an operation at some stage in their life, </a:t>
            </a:r>
            <a:r>
              <a:rPr lang="en-US" dirty="0" smtClean="0">
                <a:solidFill>
                  <a:srgbClr val="0070C0"/>
                </a:solidFill>
              </a:rPr>
              <a:t>like for </a:t>
            </a:r>
            <a:r>
              <a:rPr lang="en-US" dirty="0">
                <a:solidFill>
                  <a:srgbClr val="0070C0"/>
                </a:solidFill>
              </a:rPr>
              <a:t>example castration or to treat a disease.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7569" r="9653" b="8926"/>
          <a:stretch/>
        </p:blipFill>
        <p:spPr bwMode="auto">
          <a:xfrm>
            <a:off x="4753998" y="4522936"/>
            <a:ext cx="3340135" cy="210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8" y="1772815"/>
            <a:ext cx="331236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03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How could you help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63" y="3103307"/>
            <a:ext cx="4038600" cy="4434840"/>
          </a:xfrm>
        </p:spPr>
        <p:txBody>
          <a:bodyPr/>
          <a:lstStyle/>
          <a:p>
            <a:r>
              <a:rPr lang="pt-BR" dirty="0" smtClean="0">
                <a:solidFill>
                  <a:srgbClr val="0070C0"/>
                </a:solidFill>
              </a:rPr>
              <a:t>If you would like to help you could donate some blankets, cats accessories, toys ect.</a:t>
            </a:r>
          </a:p>
          <a:p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984" y="1484784"/>
            <a:ext cx="2269821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537" y="3140968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558724" cy="170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79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1077</TotalTime>
  <Words>250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Cats in Qatar(CIQ)</vt:lpstr>
      <vt:lpstr>Cats in Qatar( CIQ)</vt:lpstr>
      <vt:lpstr>Some types of cats</vt:lpstr>
      <vt:lpstr>Food</vt:lpstr>
      <vt:lpstr>How long can a cat survive</vt:lpstr>
      <vt:lpstr>Vaccinations</vt:lpstr>
      <vt:lpstr>Reproduction </vt:lpstr>
      <vt:lpstr>Operation for Cats</vt:lpstr>
      <vt:lpstr>How could you help</vt:lpstr>
      <vt:lpstr>References</vt:lpstr>
      <vt:lpstr>References </vt:lpstr>
      <vt:lpstr>Thank You</vt:lpstr>
      <vt:lpstr>Any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Luisa</dc:creator>
  <cp:lastModifiedBy>Luisa</cp:lastModifiedBy>
  <cp:revision>62</cp:revision>
  <dcterms:created xsi:type="dcterms:W3CDTF">2010-10-01T11:44:35Z</dcterms:created>
  <dcterms:modified xsi:type="dcterms:W3CDTF">2011-05-15T12:29:52Z</dcterms:modified>
</cp:coreProperties>
</file>